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F8B1-067C-4C5E-A217-4A32170F2837}" type="datetimeFigureOut">
              <a:rPr lang="en-GB" smtClean="0"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EC8E-69CA-4C6D-A7E0-3708E4B01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10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F8B1-067C-4C5E-A217-4A32170F2837}" type="datetimeFigureOut">
              <a:rPr lang="en-GB" smtClean="0"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EC8E-69CA-4C6D-A7E0-3708E4B01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40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F8B1-067C-4C5E-A217-4A32170F2837}" type="datetimeFigureOut">
              <a:rPr lang="en-GB" smtClean="0"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EC8E-69CA-4C6D-A7E0-3708E4B01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575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F8B1-067C-4C5E-A217-4A32170F2837}" type="datetimeFigureOut">
              <a:rPr lang="en-GB" smtClean="0"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EC8E-69CA-4C6D-A7E0-3708E4B01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304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F8B1-067C-4C5E-A217-4A32170F2837}" type="datetimeFigureOut">
              <a:rPr lang="en-GB" smtClean="0"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EC8E-69CA-4C6D-A7E0-3708E4B01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967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F8B1-067C-4C5E-A217-4A32170F2837}" type="datetimeFigureOut">
              <a:rPr lang="en-GB" smtClean="0"/>
              <a:t>23/03/2017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EC8E-69CA-4C6D-A7E0-3708E4B01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685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F8B1-067C-4C5E-A217-4A32170F2837}" type="datetimeFigureOut">
              <a:rPr lang="en-GB" smtClean="0"/>
              <a:t>23/03/2017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EC8E-69CA-4C6D-A7E0-3708E4B01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803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F8B1-067C-4C5E-A217-4A32170F2837}" type="datetimeFigureOut">
              <a:rPr lang="en-GB" smtClean="0"/>
              <a:t>23/03/2017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EC8E-69CA-4C6D-A7E0-3708E4B01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9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F8B1-067C-4C5E-A217-4A32170F2837}" type="datetimeFigureOut">
              <a:rPr lang="en-GB" smtClean="0"/>
              <a:t>23/03/2017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EC8E-69CA-4C6D-A7E0-3708E4B01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172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F8B1-067C-4C5E-A217-4A32170F2837}" type="datetimeFigureOut">
              <a:rPr lang="en-GB" smtClean="0"/>
              <a:t>23/03/2017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EC8E-69CA-4C6D-A7E0-3708E4B01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151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F8B1-067C-4C5E-A217-4A32170F2837}" type="datetimeFigureOut">
              <a:rPr lang="en-GB" smtClean="0"/>
              <a:t>23/03/2017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EC8E-69CA-4C6D-A7E0-3708E4B01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501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8F8B1-067C-4C5E-A217-4A32170F2837}" type="datetimeFigureOut">
              <a:rPr lang="en-GB" smtClean="0"/>
              <a:t>23/03/2017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7EC8E-69CA-4C6D-A7E0-3708E4B01D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79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94916" y="366564"/>
            <a:ext cx="11392284" cy="617393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736600" y="476673"/>
            <a:ext cx="108585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u="sng" dirty="0">
                <a:latin typeface="Comic Sans MS" panose="030F0702030302020204" pitchFamily="66" charset="0"/>
              </a:rPr>
              <a:t>Write an account of how the Treaty of Versailles caused problems for Germany </a:t>
            </a:r>
          </a:p>
          <a:p>
            <a:r>
              <a:rPr lang="en-GB" sz="3600" b="1" dirty="0">
                <a:latin typeface="Comic Sans MS" panose="030F0702030302020204" pitchFamily="66" charset="0"/>
              </a:rPr>
              <a:t>(8 marks)</a:t>
            </a:r>
            <a:endParaRPr lang="en-GB" sz="3600" b="1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7232" y="2496965"/>
            <a:ext cx="85689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Advice:</a:t>
            </a:r>
          </a:p>
          <a:p>
            <a:endParaRPr lang="en-GB" sz="4000" b="1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4000" dirty="0">
                <a:latin typeface="Comic Sans MS" panose="030F0702030302020204" pitchFamily="66" charset="0"/>
              </a:rPr>
              <a:t>Write chronologically.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4000" dirty="0">
                <a:latin typeface="Comic Sans MS" panose="030F0702030302020204" pitchFamily="66" charset="0"/>
              </a:rPr>
              <a:t>Identify and Explain.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4000" dirty="0">
                <a:latin typeface="Comic Sans MS" panose="030F0702030302020204" pitchFamily="66" charset="0"/>
              </a:rPr>
              <a:t>3 paragraphs.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lum bright="20000" contrast="40000"/>
          </a:blip>
          <a:srcRect/>
          <a:stretch>
            <a:fillRect/>
          </a:stretch>
        </p:blipFill>
        <p:spPr bwMode="auto">
          <a:xfrm>
            <a:off x="7508807" y="1857119"/>
            <a:ext cx="302433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1131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Feechan, G (SHS Teacher)</dc:creator>
  <cp:lastModifiedBy>Feechan, G (SHS Teacher)</cp:lastModifiedBy>
  <cp:revision>1</cp:revision>
  <dcterms:created xsi:type="dcterms:W3CDTF">2017-03-23T17:07:25Z</dcterms:created>
  <dcterms:modified xsi:type="dcterms:W3CDTF">2017-03-23T17:07:43Z</dcterms:modified>
</cp:coreProperties>
</file>